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56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&#1076;&#1089;71.&#1072;&#1085;&#1075;&#1072;&#1088;&#1086;&#1073;&#1088;.&#1088;&#1092;/wp-content/uploads/2023/11/OPDO-MBDOU-71-2023-god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62594" y="914399"/>
            <a:ext cx="8830492" cy="4506687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 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71 </a:t>
            </a:r>
            <a:b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ФОП ДО)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1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7703" y="1985555"/>
            <a:ext cx="6818811" cy="4336868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содержание и организацию образовательного процесса для детей дошкольного возраста 2-8 лет в общеразвивающих группах для детей раннего и дошкольного возраста и направлена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ребёнком дошкольного детства, самореализации и творчества;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развитой и социально ответственной личности в соответствии с возрастными и индивидуальными особенностями, подготовка к жизни в современном обществе через различные формы активности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hunchugesh-handagaity.rtyva.ru/wp-content/uploads/2023/08/%D0%A1%D0%BD%D0%B8%D0%BC%D0%BE%D0%BA-%D1%8D%D0%BA%D1%80%D0%B0%D0%BD%D0%B0-2023-08-29-2037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4" b="-1393"/>
          <a:stretch/>
        </p:blipFill>
        <p:spPr bwMode="auto">
          <a:xfrm>
            <a:off x="351518" y="159702"/>
            <a:ext cx="2757442" cy="178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09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0160" y="522515"/>
            <a:ext cx="8307977" cy="4123825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на протяжении всего времени пребывания ребенка в ДОУ: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непрерывной образовательной деятельности с детьми;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режимных моментов;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самостоятельной деятельности детей; в процессе взаимодействия с семьями воспитанников.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 личности детей дошкольного возраста в различных видах деятельности с учетом их возрастных, индивидуальных, психологических и физиологических особенностей.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обучение в ДОУ носит общедоступный характер и ведется на русском языке.</a:t>
            </a:r>
          </a:p>
          <a:p>
            <a:endParaRPr lang="ru-RU" dirty="0"/>
          </a:p>
        </p:txBody>
      </p:sp>
      <p:pic>
        <p:nvPicPr>
          <p:cNvPr id="2052" name="Picture 4" descr="https://planeta-detstva-samara.ru/wp-content/uploads/2023/05/ed56117739dbf5c05c38136aad1aac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912" y="4646340"/>
            <a:ext cx="40767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4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8719" y="248194"/>
            <a:ext cx="8373291" cy="478100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ОП ДО: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образования, утверждённая приказом Министерства просвещения Российской Федерации от 25 ноября 2022 г. N 1028.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формируемая участниками образовательных отношений, разработана с учётом парциальной образовательной программы дошкольного образования: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Багадаева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О.Ю.,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Галеева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Е.В., Галкина И.А., Зайцева О.Ю.,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Кананчук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Л.А., Карих В.В., Михайлова И.В.,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Серёдкина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Н.Д.,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Шинкарёва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 Байкал – жемчужина Сибири: педагогические технологии образовательной деятельности с детьми. Парциальная образовательная программа дошкольного образования – Иркутск: Изд-во «АСПРИНТ», 2016. - 241 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s://hunchugesh-handagaity.rtyva.ru/wp-content/uploads/2023/08/%D0%A1%D0%BD%D0%B8%D0%BC%D0%BE%D0%BA-%D1%8D%D0%BA%D1%80%D0%B0%D0%BD%D0%B0-2023-08-29-2037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4" b="-1393"/>
          <a:stretch/>
        </p:blipFill>
        <p:spPr bwMode="auto">
          <a:xfrm>
            <a:off x="3904615" y="4379004"/>
            <a:ext cx="3214642" cy="208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2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972" y="666207"/>
            <a:ext cx="8595360" cy="478100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МБДОУ № 71 разработана в соответствии с: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Федеральной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образования (утверждена приказом Министерства просвещения Российской Федерации № 1028 от 25.11.2022 г.).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образования, утвержденный приказом Министерства образования и науки Российской Федерации от 17 октября 2013 г. N 1155 (зарегистрирован Министерством юстиции Российской Федерации 14 ноября 2013 г., регистрационный N 30384), с изменением, внесенным приказом Министерства просвещения Российской Федерации от 21 января 2019 г. N 31, от 08.11.2022 г. № 955 (зарегистрирован Министерством юстиции Российской Федерации 13 февраля 2019 г., регистрационный N 53776).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https://planeta-detstva-samara.ru/wp-content/uploads/2023/05/ed56117739dbf5c05c38136aad1aac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982" y="4646340"/>
            <a:ext cx="40767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8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5920" y="640080"/>
            <a:ext cx="8556171" cy="4428309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ОПДО МБДОУ № 71 соответствует Федеральной программе и оформлена в виде ссылки на нее.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 Программы составляет не менее 60% от общего объема программы.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формируемая участниками образовательных отношений, составляет не более 40% и ориентирована на специфику региональных условий,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s://hunchugesh-handagaity.rtyva.ru/wp-content/uploads/2023/08/%D0%A1%D0%BD%D0%B8%D0%BC%D0%BE%D0%BA-%D1%8D%D0%BA%D1%80%D0%B0%D0%BD%D0%B0-2023-08-29-2037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4" b="-1393"/>
          <a:stretch/>
        </p:blipFill>
        <p:spPr bwMode="auto">
          <a:xfrm>
            <a:off x="3904615" y="4379004"/>
            <a:ext cx="3214642" cy="208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01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6" y="483327"/>
            <a:ext cx="9731828" cy="4650376"/>
          </a:xfrm>
        </p:spPr>
        <p:txBody>
          <a:bodyPr/>
          <a:lstStyle/>
          <a:p>
            <a:pPr lvl="2" algn="ctr"/>
            <a:r>
              <a:rPr lang="ru-RU" b="1" dirty="0"/>
              <a:t>Цели </a:t>
            </a:r>
            <a:r>
              <a:rPr lang="ru-RU" b="1" dirty="0" smtClean="0"/>
              <a:t>реализации </a:t>
            </a:r>
            <a:r>
              <a:rPr lang="ru-RU" b="1" dirty="0"/>
              <a:t>Программы                                               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b="1" dirty="0"/>
              <a:t>Обязательная часть Программы: </a:t>
            </a:r>
            <a:r>
              <a:rPr lang="ru-RU" i="1" dirty="0"/>
              <a:t>соответствуют Федеральной образовательной программе дошкольного образования, утвержденной приказом Министерства просвещения Российской Федерации от 25 ноября 2022 г. N 1028, п. 14.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b="1" dirty="0"/>
              <a:t>Цель: </a:t>
            </a:r>
            <a:r>
              <a:rPr lang="ru-RU" dirty="0"/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dirty="0"/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pic>
        <p:nvPicPr>
          <p:cNvPr id="4" name="Picture 2" descr="https://hunchugesh-handagaity.rtyva.ru/wp-content/uploads/2023/08/%D0%A1%D0%BD%D0%B8%D0%BC%D0%BE%D0%BA-%D1%8D%D0%BA%D1%80%D0%B0%D0%BD%D0%B0-2023-08-29-2037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4" b="-1393"/>
          <a:stretch/>
        </p:blipFill>
        <p:spPr bwMode="auto">
          <a:xfrm>
            <a:off x="7485016" y="4742592"/>
            <a:ext cx="3056709" cy="198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89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2" y="783771"/>
            <a:ext cx="8437979" cy="52575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отношений: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реализации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части, формируемой участниками образовательных отношений представлены в парциальной образовательной программе дошкольного образования:</a:t>
            </a:r>
          </a:p>
          <a:p>
            <a:pPr marL="0" indent="0">
              <a:buNone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Багадаева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О.Ю.,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Галеева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Е.В., Галкина И.А., Зайцева О.Ю.,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Кананчук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Л.А., Карих В.В., Михайлова И.В.,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Серёдкина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Н.Д.,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Шинкарёва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 Байкал – жемчужина Сибири: педагогические технологии образовательной деятельности с детьми. Парциальная образовательная программа дошкольного образования – Иркутск: Изд-во «АСПРИНТ», 2016. - 241 с.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для ребёнка условий полноценного проживания уникального, самоценного периода дошкольного детства и создание обстановки познавательного событийного взаимодействия педагога с детьми, их родителями, направленного на развитие личностного потенциала каждого субъекта образовательной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3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177" y="609599"/>
            <a:ext cx="7432765" cy="26430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ССЫЛКА НА ОП ДО МБДОУ № 71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ru-RU" dirty="0">
                <a:hlinkClick r:id="rId2"/>
              </a:rPr>
              <a:t>дс71.ангаробр.рф/</a:t>
            </a:r>
            <a:r>
              <a:rPr lang="en-US" dirty="0" err="1" smtClean="0">
                <a:hlinkClick r:id="rId2"/>
              </a:rPr>
              <a:t>wp</a:t>
            </a:r>
            <a:r>
              <a:rPr lang="en-US" dirty="0" smtClean="0">
                <a:hlinkClick r:id="rId2"/>
              </a:rPr>
              <a:t>-content/uploads/2023/11/OPDO-MBDOU-71-2023-god.pdf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4" descr="https://planeta-detstva-samara.ru/wp-content/uploads/2023/05/ed56117739dbf5c05c38136aad1aac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71" y="3810318"/>
            <a:ext cx="40767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829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775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КРАТКАЯ ПРЕЗЕНТАЦИЯ ОБРАЗОВАТЕЛЬНОЙ ПРОГРАММЫ  ДОШКОЛЬНОГО ОБРАЗОВАНИЯ  МБДОУ 71  (в соответствии с ФОП ДО) </vt:lpstr>
      <vt:lpstr>Программа определяет содержание и организацию образовательного процесса для детей дошкольного возраста 2-8 лет в общеразвивающих группах для детей раннего и дошкольного возраста и направлена на: - создание благоприятных условий для полноценного проживания ребёнком дошкольного детства, самореализации и творчества;  - воспитание гармонично развитой и социально ответственной личности в соответствии с возрастными и индивидуальными особенностями, подготовка к жизни в современном обществе через различные формы активности.  Программа 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  </vt:lpstr>
      <vt:lpstr>Презентация PowerPoint</vt:lpstr>
      <vt:lpstr> Основная часть ОП ДО: Федеральная образовательная программа дошкольного образования, утверждённая приказом Министерства просвещения Российской Федерации от 25 ноября 2022 г. N 1028.  Часть Программы, формируемая участниками образовательных отношений, разработана с учётом парциальной образовательной программы дошкольного образования:  Багадаева О.Ю., Галеева Е.В., Галкина И.А., Зайцева О.Ю., Кананчук Л.А., Карих В.В., Михайлова И.В., Серёдкина Н.Д., Удова О.В., Шинкарёва Н.А. Байкал – жемчужина Сибири: педагогические технологии образовательной деятельности с детьми. Парциальная образовательная программа дошкольного образования – Иркутск: Изд-во «АСПРИНТ», 2016. - 241 с. </vt:lpstr>
      <vt:lpstr>Образовательная программа дошкольного образования МБДОУ № 71 разработана в соответствии с:  - Федеральной образовательной программой дошкольного образования (утверждена приказом Министерства просвещения Российской Федерации № 1028 от 25.11.2022 г.). - Федеральным государственным образовательным стандартом дошкольного образования, утвержденный приказом Министерства образования и науки Российской Федерации от 17 октября 2013 г. N 1155 (зарегистрирован Министерством юстиции Российской Федерации 14 ноября 2013 г., регистрационный N 30384), с изменением, внесенным приказом Министерства просвещения Российской Федерации от 21 января 2019 г. N 31, от 08.11.2022 г. № 955 (зарегистрирован Министерством юстиции Российской Федерации 13 февраля 2019 г., регистрационный N 53776). </vt:lpstr>
      <vt:lpstr>Обязательная часть ОПДО МБДОУ № 71 соответствует Федеральной программе и оформлена в виде ссылки на нее.  Объем обязательной части Программы составляет не менее 60% от общего объема программы.  Часть, формируемая участниками образовательных отношений, составляет не более 40% и ориентирована на специфику региональных условий,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  </vt:lpstr>
      <vt:lpstr>Цели реализации Программы                                                  Обязательная часть Программы: соответствуют Федеральной образовательной программе дошкольного образования, утвержденной приказом Министерства просвещения Российской Федерации от 25 ноября 2022 г. N 1028, п. 14. Цель: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</vt:lpstr>
      <vt:lpstr>Презентация PowerPoint</vt:lpstr>
      <vt:lpstr>ССЫЛКА НА ОП ДО МБДОУ № 71 http://дс71.ангаробр.рф/wp-content/uploads/2023/11/OPDO-MBDOU-71-2023-god.pdf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2023-11-23T11:55:34Z</dcterms:created>
  <dcterms:modified xsi:type="dcterms:W3CDTF">2023-11-23T12:32:08Z</dcterms:modified>
</cp:coreProperties>
</file>